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pn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Relationship Id="rId14" Type="http://schemas.openxmlformats.org/officeDocument/2006/relationships/image" Target="../media/image135.png"/><Relationship Id="rId15" Type="http://schemas.openxmlformats.org/officeDocument/2006/relationships/image" Target="../media/image136.png"/><Relationship Id="rId16" Type="http://schemas.openxmlformats.org/officeDocument/2006/relationships/image" Target="../media/image137.png"/><Relationship Id="rId17" Type="http://schemas.openxmlformats.org/officeDocument/2006/relationships/image" Target="../media/image138.png"/><Relationship Id="rId18" Type="http://schemas.openxmlformats.org/officeDocument/2006/relationships/image" Target="../media/image139.png"/><Relationship Id="rId19" Type="http://schemas.openxmlformats.org/officeDocument/2006/relationships/image" Target="../media/image140.png"/><Relationship Id="rId20" Type="http://schemas.openxmlformats.org/officeDocument/2006/relationships/image" Target="../media/image14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Relationship Id="rId14" Type="http://schemas.openxmlformats.org/officeDocument/2006/relationships/image" Target="../media/image159.png"/><Relationship Id="rId15" Type="http://schemas.openxmlformats.org/officeDocument/2006/relationships/image" Target="../media/image160.png"/><Relationship Id="rId16" Type="http://schemas.openxmlformats.org/officeDocument/2006/relationships/image" Target="../media/image161.png"/><Relationship Id="rId17" Type="http://schemas.openxmlformats.org/officeDocument/2006/relationships/image" Target="../media/image162.png"/><Relationship Id="rId18" Type="http://schemas.openxmlformats.org/officeDocument/2006/relationships/image" Target="../media/image163.png"/><Relationship Id="rId19" Type="http://schemas.openxmlformats.org/officeDocument/2006/relationships/image" Target="../media/image164.png"/><Relationship Id="rId20" Type="http://schemas.openxmlformats.org/officeDocument/2006/relationships/image" Target="../media/image165.png"/><Relationship Id="rId21" Type="http://schemas.openxmlformats.org/officeDocument/2006/relationships/image" Target="../media/image166.png"/><Relationship Id="rId22" Type="http://schemas.openxmlformats.org/officeDocument/2006/relationships/image" Target="../media/image167.png"/><Relationship Id="rId23" Type="http://schemas.openxmlformats.org/officeDocument/2006/relationships/image" Target="../media/image168.png"/><Relationship Id="rId24" Type="http://schemas.openxmlformats.org/officeDocument/2006/relationships/image" Target="../media/image16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Relationship Id="rId11" Type="http://schemas.openxmlformats.org/officeDocument/2006/relationships/image" Target="../media/image179.png"/><Relationship Id="rId12" Type="http://schemas.openxmlformats.org/officeDocument/2006/relationships/image" Target="../media/image18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61436" y="369910"/>
            <a:ext cx="3104478" cy="551883"/>
            <a:chOff x="-861436" y="369910"/>
            <a:chExt cx="3104478" cy="5518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1436" y="369910"/>
              <a:ext cx="3104478" cy="5518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08005" y="693865"/>
            <a:ext cx="2200086" cy="616024"/>
            <a:chOff x="2508005" y="693865"/>
            <a:chExt cx="2200086" cy="6160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8005" y="693865"/>
              <a:ext cx="2200086" cy="6160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60397" y="386006"/>
            <a:ext cx="3104478" cy="551883"/>
            <a:chOff x="12860397" y="386006"/>
            <a:chExt cx="3104478" cy="5518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60397" y="386006"/>
              <a:ext cx="3104478" cy="5518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15062" y="838902"/>
            <a:ext cx="2200086" cy="616024"/>
            <a:chOff x="15615062" y="838902"/>
            <a:chExt cx="2200086" cy="6160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15062" y="838902"/>
              <a:ext cx="2200086" cy="6160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2165" y="1748669"/>
            <a:ext cx="9870274" cy="496749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0280" y="6020671"/>
            <a:ext cx="10058004" cy="89515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69526" y="8581932"/>
            <a:ext cx="1546662" cy="850664"/>
            <a:chOff x="8369526" y="8581932"/>
            <a:chExt cx="1546662" cy="85066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69526" y="8581932"/>
              <a:ext cx="1546662" cy="8506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07875" y="2979769"/>
            <a:ext cx="1142857" cy="1142857"/>
            <a:chOff x="10907875" y="2979769"/>
            <a:chExt cx="1142857" cy="11428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07875" y="297976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628571" y="5001716"/>
            <a:ext cx="2269813" cy="1402486"/>
            <a:chOff x="14628571" y="5001716"/>
            <a:chExt cx="2269813" cy="140248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628571" y="5001716"/>
              <a:ext cx="848873" cy="848873"/>
              <a:chOff x="14628571" y="5001716"/>
              <a:chExt cx="848873" cy="84887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628571" y="5001716"/>
                <a:ext cx="848873" cy="84887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791159" y="5296976"/>
              <a:ext cx="1107226" cy="1107226"/>
              <a:chOff x="15791159" y="5296976"/>
              <a:chExt cx="1107226" cy="110722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791159" y="5296976"/>
                <a:ext cx="1107226" cy="110722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628571" y="5001716"/>
              <a:ext cx="848873" cy="848873"/>
              <a:chOff x="14628571" y="5001716"/>
              <a:chExt cx="848873" cy="84887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628571" y="5001716"/>
                <a:ext cx="848873" cy="848873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0280" y="6507776"/>
            <a:ext cx="8503925" cy="89515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0280" y="7043274"/>
            <a:ext cx="8503925" cy="89515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69682" y="7559940"/>
            <a:ext cx="8503925" cy="89515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69682" y="8177809"/>
            <a:ext cx="8503925" cy="8951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095" y="-1291237"/>
            <a:ext cx="2366232" cy="6472189"/>
            <a:chOff x="838095" y="-1291237"/>
            <a:chExt cx="2366232" cy="64721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095" y="-1291237"/>
              <a:ext cx="2366232" cy="64721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3912" y="1529929"/>
            <a:ext cx="16627791" cy="10204891"/>
            <a:chOff x="583912" y="1529929"/>
            <a:chExt cx="16627791" cy="102048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912" y="1529929"/>
              <a:ext cx="16627791" cy="102048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95367" y="590476"/>
            <a:ext cx="6940283" cy="7394080"/>
            <a:chOff x="10795367" y="590476"/>
            <a:chExt cx="6940283" cy="73940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95367" y="590476"/>
              <a:ext cx="6940283" cy="739408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7039" y="5797954"/>
            <a:ext cx="8819208" cy="17431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7998" y="3435265"/>
            <a:ext cx="7737717" cy="21332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79794" y="2248630"/>
            <a:ext cx="6171429" cy="4708762"/>
            <a:chOff x="11179794" y="2248630"/>
            <a:chExt cx="6171429" cy="47087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79794" y="2248630"/>
              <a:ext cx="6171429" cy="4708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095" y="-1291237"/>
            <a:ext cx="2366232" cy="6472189"/>
            <a:chOff x="838095" y="-1291237"/>
            <a:chExt cx="2366232" cy="64721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095" y="-1291237"/>
              <a:ext cx="2366232" cy="64721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3912" y="1529929"/>
            <a:ext cx="16627791" cy="10204891"/>
            <a:chOff x="583912" y="1529929"/>
            <a:chExt cx="16627791" cy="102048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912" y="1529929"/>
              <a:ext cx="16627791" cy="102048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95367" y="590476"/>
            <a:ext cx="6940283" cy="7394080"/>
            <a:chOff x="10795367" y="590476"/>
            <a:chExt cx="6940283" cy="73940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95367" y="590476"/>
              <a:ext cx="6940283" cy="739408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7039" y="5797954"/>
            <a:ext cx="8826446" cy="282080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7998" y="3435265"/>
            <a:ext cx="5674148" cy="21332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40275" y="1980660"/>
            <a:ext cx="6366309" cy="4798605"/>
            <a:chOff x="11040275" y="1980660"/>
            <a:chExt cx="6366309" cy="47986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40275" y="1980660"/>
              <a:ext cx="6366309" cy="47986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095" y="-1291237"/>
            <a:ext cx="2366232" cy="6472189"/>
            <a:chOff x="838095" y="-1291237"/>
            <a:chExt cx="2366232" cy="64721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095" y="-1291237"/>
              <a:ext cx="2366232" cy="64721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3912" y="1529929"/>
            <a:ext cx="16627791" cy="10204891"/>
            <a:chOff x="583912" y="1529929"/>
            <a:chExt cx="16627791" cy="102048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912" y="1529929"/>
              <a:ext cx="16627791" cy="102048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95367" y="590476"/>
            <a:ext cx="6940283" cy="7394080"/>
            <a:chOff x="10795367" y="590476"/>
            <a:chExt cx="6940283" cy="73940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95367" y="590476"/>
              <a:ext cx="6940283" cy="739408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7039" y="5797954"/>
            <a:ext cx="8218461" cy="389841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7998" y="3435265"/>
            <a:ext cx="7737717" cy="21332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131789" y="2196853"/>
            <a:ext cx="6171429" cy="4688765"/>
            <a:chOff x="11131789" y="2196853"/>
            <a:chExt cx="6171429" cy="468876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31789" y="2196853"/>
              <a:ext cx="6171429" cy="46887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095" y="-1291237"/>
            <a:ext cx="2366232" cy="6472189"/>
            <a:chOff x="838095" y="-1291237"/>
            <a:chExt cx="2366232" cy="64721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095" y="-1291237"/>
              <a:ext cx="2366232" cy="64721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3912" y="1529929"/>
            <a:ext cx="16627791" cy="10204891"/>
            <a:chOff x="583912" y="1529929"/>
            <a:chExt cx="16627791" cy="102048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912" y="1529929"/>
              <a:ext cx="16627791" cy="102048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43371" y="590476"/>
            <a:ext cx="10592279" cy="6103675"/>
            <a:chOff x="7143371" y="590476"/>
            <a:chExt cx="10592279" cy="61036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43371" y="590476"/>
              <a:ext cx="10592279" cy="610367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7039" y="7101462"/>
            <a:ext cx="10087291" cy="120438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7998" y="3435265"/>
            <a:ext cx="5674148" cy="21332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44696" y="2141019"/>
            <a:ext cx="9989629" cy="3321551"/>
            <a:chOff x="7444696" y="2141019"/>
            <a:chExt cx="9989629" cy="33215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44696" y="2141019"/>
              <a:ext cx="9989629" cy="33215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4736" y="1825220"/>
            <a:ext cx="15986162" cy="9446589"/>
            <a:chOff x="564736" y="1825220"/>
            <a:chExt cx="15986162" cy="94465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736" y="1825220"/>
              <a:ext cx="15986162" cy="94465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95367" y="590476"/>
            <a:ext cx="6940283" cy="7394080"/>
            <a:chOff x="10795367" y="590476"/>
            <a:chExt cx="6940283" cy="73940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95367" y="590476"/>
              <a:ext cx="6940283" cy="739408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55693" y="1454712"/>
            <a:ext cx="6122530" cy="108711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6554" y="5252619"/>
            <a:ext cx="6586273" cy="408614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7512" y="3157446"/>
            <a:ext cx="6488985" cy="21332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179794" y="2706264"/>
            <a:ext cx="6171429" cy="4543714"/>
            <a:chOff x="11179794" y="2706264"/>
            <a:chExt cx="6171429" cy="454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79794" y="2706264"/>
              <a:ext cx="6171429" cy="454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66174" y="3773072"/>
            <a:ext cx="12697893" cy="352310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66667" y="2658858"/>
            <a:ext cx="1142857" cy="1142857"/>
            <a:chOff x="3066667" y="2658858"/>
            <a:chExt cx="1142857" cy="1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6667" y="2658858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28571" y="5001716"/>
            <a:ext cx="2342857" cy="1447619"/>
            <a:chOff x="14628571" y="5001716"/>
            <a:chExt cx="2342857" cy="14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828571" y="5306477"/>
              <a:ext cx="1142857" cy="1142857"/>
              <a:chOff x="15828571" y="5306477"/>
              <a:chExt cx="1142857" cy="1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828571" y="5306477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30616" y="3058717"/>
            <a:ext cx="12887448" cy="5267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76190" y="-1104762"/>
            <a:ext cx="2466286" cy="6323810"/>
            <a:chOff x="15276190" y="-1104762"/>
            <a:chExt cx="2466286" cy="63238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6190" y="-1104762"/>
              <a:ext cx="2466286" cy="63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5238" y="2957271"/>
            <a:ext cx="1481905" cy="1646561"/>
            <a:chOff x="695238" y="2957271"/>
            <a:chExt cx="1481905" cy="16465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5238" y="2957271"/>
              <a:ext cx="1481905" cy="16465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8095" y="-1291237"/>
            <a:ext cx="2366232" cy="6472189"/>
            <a:chOff x="838095" y="-1291237"/>
            <a:chExt cx="2366232" cy="64721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095" y="-1291237"/>
              <a:ext cx="2366232" cy="64721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951698" y="1641813"/>
            <a:ext cx="866516" cy="866516"/>
            <a:chOff x="13951698" y="1641813"/>
            <a:chExt cx="866516" cy="8665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51698" y="1641813"/>
              <a:ext cx="866516" cy="8665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41058" y="2075070"/>
            <a:ext cx="3377616" cy="1111423"/>
            <a:chOff x="10741058" y="2075070"/>
            <a:chExt cx="3377616" cy="11114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41058" y="2075070"/>
              <a:ext cx="3377616" cy="11114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93225" y="6046566"/>
            <a:ext cx="983461" cy="983461"/>
            <a:chOff x="13893225" y="6046566"/>
            <a:chExt cx="983461" cy="9834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93225" y="6046566"/>
              <a:ext cx="983461" cy="9834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574158" y="6464381"/>
            <a:ext cx="2646427" cy="166114"/>
            <a:chOff x="11574158" y="6464381"/>
            <a:chExt cx="2646427" cy="1661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74158" y="6464381"/>
              <a:ext cx="2646427" cy="1661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90228" y="2374469"/>
            <a:ext cx="6508758" cy="6508758"/>
            <a:chOff x="5390228" y="2374469"/>
            <a:chExt cx="6508758" cy="650875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90228" y="2374469"/>
              <a:ext cx="6508758" cy="650875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99193" y="4459900"/>
            <a:ext cx="5694802" cy="275497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41380" y="2550286"/>
            <a:ext cx="4269209" cy="156617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963038" y="1813842"/>
            <a:ext cx="879049" cy="68569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45676" y="6174856"/>
            <a:ext cx="1067246" cy="82283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544373" y="3872840"/>
            <a:ext cx="3849396" cy="203496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28802" y="7136960"/>
            <a:ext cx="3353222" cy="82283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44373" y="8041734"/>
            <a:ext cx="4320989" cy="127727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802" y="5702172"/>
            <a:ext cx="5389351" cy="77712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0198" y="6427759"/>
            <a:ext cx="5185034" cy="268471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643757" y="4436459"/>
            <a:ext cx="1950864" cy="166114"/>
            <a:chOff x="3643757" y="4436459"/>
            <a:chExt cx="1950864" cy="1661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43757" y="4436459"/>
              <a:ext cx="1950864" cy="1661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42921" y="3893492"/>
            <a:ext cx="1252047" cy="1252047"/>
            <a:chOff x="2642921" y="3893492"/>
            <a:chExt cx="1252047" cy="125204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42921" y="3893492"/>
              <a:ext cx="1252047" cy="1252047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670499" y="4029392"/>
            <a:ext cx="1372738" cy="10971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92388" y="2938531"/>
            <a:ext cx="10180696" cy="44031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76190" y="-1104762"/>
            <a:ext cx="2466286" cy="6323810"/>
            <a:chOff x="15276190" y="-1104762"/>
            <a:chExt cx="2466286" cy="63238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6190" y="-1104762"/>
              <a:ext cx="2466286" cy="63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5238" y="2957271"/>
            <a:ext cx="1481905" cy="1646561"/>
            <a:chOff x="695238" y="2957271"/>
            <a:chExt cx="1481905" cy="16465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5238" y="2957271"/>
              <a:ext cx="1481905" cy="16465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8095" y="-1291237"/>
            <a:ext cx="2366232" cy="6472189"/>
            <a:chOff x="838095" y="-1291237"/>
            <a:chExt cx="2366232" cy="64721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095" y="-1291237"/>
              <a:ext cx="2366232" cy="64721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563"/>
            <a:ext cx="18285714" cy="10301158"/>
            <a:chOff x="0" y="25563"/>
            <a:chExt cx="18285714" cy="10301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563"/>
              <a:ext cx="18285714" cy="103011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8661" y="8584077"/>
            <a:ext cx="2176291" cy="6495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66481" y="8584077"/>
            <a:ext cx="2176291" cy="64951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0392" y="8584077"/>
            <a:ext cx="2176291" cy="6495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49235" y="2026203"/>
            <a:ext cx="3659077" cy="3922742"/>
            <a:chOff x="1749235" y="2026203"/>
            <a:chExt cx="3659077" cy="39227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9235" y="2026203"/>
              <a:ext cx="3659077" cy="39227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72547" y="6010721"/>
            <a:ext cx="3659077" cy="3902150"/>
            <a:chOff x="4472547" y="6010721"/>
            <a:chExt cx="3659077" cy="39021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72547" y="6010721"/>
              <a:ext cx="3659077" cy="390215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81127" y="2165413"/>
            <a:ext cx="2545588" cy="55342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42589" y="6976855"/>
            <a:ext cx="2727162" cy="169268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17044" y="2105846"/>
            <a:ext cx="2660884" cy="61298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49011" y="3409272"/>
            <a:ext cx="2697431" cy="8987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96981" y="4259749"/>
            <a:ext cx="2545588" cy="55342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20892" y="4259749"/>
            <a:ext cx="2545588" cy="55342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9305" y="1095187"/>
            <a:ext cx="10827265" cy="10889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67277" y="6010721"/>
            <a:ext cx="3659077" cy="3902150"/>
            <a:chOff x="10367277" y="6010721"/>
            <a:chExt cx="3659077" cy="39021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67277" y="6010721"/>
              <a:ext cx="3659077" cy="39021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13319" y="2026203"/>
            <a:ext cx="3659077" cy="3902150"/>
            <a:chOff x="7313319" y="2026203"/>
            <a:chExt cx="3659077" cy="39021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13319" y="2026203"/>
              <a:ext cx="3659077" cy="390215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39157" y="2026203"/>
            <a:ext cx="3659077" cy="3902150"/>
            <a:chOff x="12739157" y="2026203"/>
            <a:chExt cx="3659077" cy="390215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739157" y="2026203"/>
              <a:ext cx="3659077" cy="390215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581129" y="2077022"/>
            <a:ext cx="2161269" cy="64181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612846" y="3169459"/>
            <a:ext cx="2829654" cy="169268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596138" y="6949486"/>
            <a:ext cx="2983166" cy="169268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038627" y="3008322"/>
            <a:ext cx="2829654" cy="208965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006929" y="2105846"/>
            <a:ext cx="2161269" cy="61298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760948" y="6102717"/>
            <a:ext cx="2161269" cy="641813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635120" y="6131541"/>
            <a:ext cx="2161269" cy="61298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48437" y="611520"/>
            <a:ext cx="12355212" cy="9092921"/>
            <a:chOff x="5548437" y="611520"/>
            <a:chExt cx="12355212" cy="90929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48437" y="611520"/>
              <a:ext cx="12355212" cy="9092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7488" y="590476"/>
            <a:ext cx="4307685" cy="4452456"/>
            <a:chOff x="527488" y="590476"/>
            <a:chExt cx="4307685" cy="44524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488" y="590476"/>
              <a:ext cx="4307685" cy="44524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170443" y="2045227"/>
            <a:ext cx="1008876" cy="771477"/>
            <a:chOff x="6170443" y="2045227"/>
            <a:chExt cx="1008876" cy="77147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170443" y="2045227"/>
              <a:ext cx="1008876" cy="771477"/>
              <a:chOff x="6170443" y="2045227"/>
              <a:chExt cx="1008876" cy="77147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170443" y="2045227"/>
                <a:ext cx="1008876" cy="771477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83574" y="1984324"/>
              <a:ext cx="1051042" cy="10231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70443" y="3447469"/>
            <a:ext cx="1008876" cy="771477"/>
            <a:chOff x="6170443" y="3447469"/>
            <a:chExt cx="1008876" cy="77147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170443" y="3447469"/>
              <a:ext cx="1008876" cy="771477"/>
              <a:chOff x="6170443" y="3447469"/>
              <a:chExt cx="1008876" cy="77147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170443" y="3447469"/>
                <a:ext cx="1008876" cy="771477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83574" y="3386566"/>
              <a:ext cx="1051042" cy="10231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70443" y="4757118"/>
            <a:ext cx="1008876" cy="771477"/>
            <a:chOff x="6170443" y="4757118"/>
            <a:chExt cx="1008876" cy="77147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170443" y="4757118"/>
              <a:ext cx="1008876" cy="771477"/>
              <a:chOff x="6170443" y="4757118"/>
              <a:chExt cx="1008876" cy="77147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170443" y="4757118"/>
                <a:ext cx="1008876" cy="77147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83574" y="4696216"/>
              <a:ext cx="1051042" cy="102319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70443" y="6118727"/>
            <a:ext cx="1008876" cy="771477"/>
            <a:chOff x="6170443" y="6118727"/>
            <a:chExt cx="1008876" cy="77147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6170443" y="6118727"/>
              <a:ext cx="1008876" cy="771477"/>
              <a:chOff x="6170443" y="6118727"/>
              <a:chExt cx="1008876" cy="77147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170443" y="6118727"/>
                <a:ext cx="1008876" cy="771477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83574" y="6057825"/>
              <a:ext cx="1051042" cy="10231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191035" y="7365522"/>
            <a:ext cx="1008876" cy="771477"/>
            <a:chOff x="6191035" y="7365522"/>
            <a:chExt cx="1008876" cy="77147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6191035" y="7365522"/>
              <a:ext cx="1008876" cy="771477"/>
              <a:chOff x="6191035" y="7365522"/>
              <a:chExt cx="1008876" cy="77147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191035" y="7365522"/>
                <a:ext cx="1008876" cy="771477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04166" y="7304619"/>
              <a:ext cx="1051042" cy="102319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42097" y="2041485"/>
            <a:ext cx="8987296" cy="746865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38521" y="1033109"/>
            <a:ext cx="5085618" cy="5085618"/>
            <a:chOff x="138521" y="1033109"/>
            <a:chExt cx="5085618" cy="508561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8521" y="1033109"/>
              <a:ext cx="5085618" cy="50856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735524" y="-3537624"/>
            <a:ext cx="18265478" cy="10388491"/>
            <a:chOff x="-4735524" y="-3537624"/>
            <a:chExt cx="18265478" cy="103884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735524" y="-3537624"/>
              <a:ext cx="18265478" cy="10388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26712" y="3206786"/>
            <a:ext cx="7062739" cy="3601997"/>
            <a:chOff x="6426712" y="3206786"/>
            <a:chExt cx="7062739" cy="36019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6712" y="3206786"/>
              <a:ext cx="7062739" cy="360199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24646" y="4359317"/>
            <a:ext cx="7309884" cy="16827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19986" y="7912398"/>
            <a:ext cx="2342857" cy="1447619"/>
            <a:chOff x="14119986" y="7912398"/>
            <a:chExt cx="2342857" cy="144761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119986" y="7912398"/>
              <a:ext cx="876190" cy="876190"/>
              <a:chOff x="14119986" y="7912398"/>
              <a:chExt cx="876190" cy="87619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119986" y="7912398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319986" y="8217160"/>
              <a:ext cx="1142857" cy="1142857"/>
              <a:chOff x="15319986" y="8217160"/>
              <a:chExt cx="1142857" cy="114285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319986" y="8217160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119986" y="7912398"/>
              <a:ext cx="876190" cy="876190"/>
              <a:chOff x="14119986" y="7912398"/>
              <a:chExt cx="876190" cy="87619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119986" y="7912398"/>
                <a:ext cx="876190" cy="87619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119986" y="7912398"/>
            <a:ext cx="2342857" cy="1447619"/>
            <a:chOff x="14119986" y="7912398"/>
            <a:chExt cx="2342857" cy="144761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119986" y="7912398"/>
              <a:ext cx="876190" cy="876190"/>
              <a:chOff x="14119986" y="7912398"/>
              <a:chExt cx="876190" cy="87619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119986" y="7912398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319986" y="8217160"/>
              <a:ext cx="1142857" cy="1142857"/>
              <a:chOff x="15319986" y="8217160"/>
              <a:chExt cx="1142857" cy="114285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319986" y="8217160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119986" y="7912398"/>
              <a:ext cx="876190" cy="876190"/>
              <a:chOff x="14119986" y="7912398"/>
              <a:chExt cx="876190" cy="87619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119986" y="7912398"/>
                <a:ext cx="876190" cy="876190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8527068" y="5344853"/>
            <a:ext cx="18265478" cy="10388491"/>
            <a:chOff x="-8527068" y="5344853"/>
            <a:chExt cx="18265478" cy="103884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8527068" y="5344853"/>
              <a:ext cx="18265478" cy="10388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92388" y="3022900"/>
            <a:ext cx="10849005" cy="55091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76190" y="-1104762"/>
            <a:ext cx="2466286" cy="6323810"/>
            <a:chOff x="15276190" y="-1104762"/>
            <a:chExt cx="2466286" cy="63238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6190" y="-1104762"/>
              <a:ext cx="2466286" cy="63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5238" y="2957271"/>
            <a:ext cx="1481905" cy="1646561"/>
            <a:chOff x="695238" y="2957271"/>
            <a:chExt cx="1481905" cy="16465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5238" y="2957271"/>
              <a:ext cx="1481905" cy="16465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8095" y="-1291237"/>
            <a:ext cx="2366232" cy="6472189"/>
            <a:chOff x="838095" y="-1291237"/>
            <a:chExt cx="2366232" cy="64721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095" y="-1291237"/>
              <a:ext cx="2366232" cy="64721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6873" y="590476"/>
            <a:ext cx="17117889" cy="10204891"/>
            <a:chOff x="586873" y="590476"/>
            <a:chExt cx="17117889" cy="102048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873" y="590476"/>
              <a:ext cx="17117889" cy="102048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66" y="135756"/>
            <a:ext cx="14084533" cy="1017815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80525" y="4273935"/>
            <a:ext cx="8481104" cy="25257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94122" y="3053497"/>
            <a:ext cx="5535154" cy="109711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80525" y="5639592"/>
            <a:ext cx="8481104" cy="37830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92388" y="2940532"/>
            <a:ext cx="10849005" cy="55915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76190" y="-1104762"/>
            <a:ext cx="2466286" cy="6323810"/>
            <a:chOff x="15276190" y="-1104762"/>
            <a:chExt cx="2466286" cy="63238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76190" y="-1104762"/>
              <a:ext cx="2466286" cy="63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5238" y="2957271"/>
            <a:ext cx="1481905" cy="1646561"/>
            <a:chOff x="695238" y="2957271"/>
            <a:chExt cx="1481905" cy="16465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5238" y="2957271"/>
              <a:ext cx="1481905" cy="16465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8095" y="-1291237"/>
            <a:ext cx="2366232" cy="6472189"/>
            <a:chOff x="838095" y="-1291237"/>
            <a:chExt cx="2366232" cy="64721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095" y="-1291237"/>
              <a:ext cx="2366232" cy="64721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7572" y="1416157"/>
            <a:ext cx="15931085" cy="8869558"/>
            <a:chOff x="477572" y="1416157"/>
            <a:chExt cx="15931085" cy="8869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572" y="1416157"/>
              <a:ext cx="15931085" cy="8869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74131" y="590476"/>
            <a:ext cx="10430631" cy="8397941"/>
            <a:chOff x="7274131" y="590476"/>
            <a:chExt cx="10430631" cy="83979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74131" y="590476"/>
              <a:ext cx="10430631" cy="839794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7662" y="2093024"/>
            <a:ext cx="5158659" cy="7854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4649" y="5702258"/>
            <a:ext cx="5680620" cy="38984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5607" y="3212246"/>
            <a:ext cx="6488985" cy="21332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03732" y="3119900"/>
            <a:ext cx="6171429" cy="4679575"/>
            <a:chOff x="9403732" y="3119900"/>
            <a:chExt cx="6171429" cy="46795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03732" y="3119900"/>
              <a:ext cx="6171429" cy="4679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8728" y="1173745"/>
            <a:ext cx="16156510" cy="9467181"/>
            <a:chOff x="1538728" y="1173745"/>
            <a:chExt cx="16156510" cy="9467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728" y="1173745"/>
              <a:ext cx="16156510" cy="9467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0476" y="590476"/>
            <a:ext cx="8285349" cy="9092921"/>
            <a:chOff x="590476" y="590476"/>
            <a:chExt cx="8285349" cy="909292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90476" y="590476"/>
              <a:ext cx="8285349" cy="9092921"/>
              <a:chOff x="590476" y="590476"/>
              <a:chExt cx="8285349" cy="909292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90476" y="590476"/>
                <a:ext cx="8285349" cy="90929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58138" y="2005879"/>
              <a:ext cx="7528780" cy="7528780"/>
              <a:chOff x="758138" y="2005879"/>
              <a:chExt cx="7528780" cy="752878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8138" y="2005879"/>
                <a:ext cx="7528780" cy="7528780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66573" y="4565228"/>
            <a:ext cx="5414265" cy="551483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07531" y="2278883"/>
            <a:ext cx="4425420" cy="29408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8728" y="1173745"/>
            <a:ext cx="16156510" cy="9467181"/>
            <a:chOff x="1538728" y="1173745"/>
            <a:chExt cx="16156510" cy="9467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8728" y="1173745"/>
              <a:ext cx="16156510" cy="94671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0476" y="590476"/>
            <a:ext cx="8285349" cy="9092921"/>
            <a:chOff x="590476" y="590476"/>
            <a:chExt cx="8285349" cy="909292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90476" y="590476"/>
              <a:ext cx="8285349" cy="9092921"/>
              <a:chOff x="590476" y="590476"/>
              <a:chExt cx="8285349" cy="9092921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90476" y="590476"/>
                <a:ext cx="8285349" cy="909292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58138" y="2005879"/>
              <a:ext cx="7528780" cy="7528780"/>
              <a:chOff x="758138" y="2005879"/>
              <a:chExt cx="7528780" cy="752878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58138" y="2005879"/>
                <a:ext cx="7528780" cy="7528780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74162" y="7133225"/>
            <a:ext cx="5402087" cy="19016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202747" y="1974126"/>
            <a:ext cx="5856235" cy="49446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84050" y="596396"/>
            <a:ext cx="8285349" cy="9092921"/>
            <a:chOff x="9184050" y="596396"/>
            <a:chExt cx="8285349" cy="909292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184050" y="596396"/>
              <a:ext cx="8285349" cy="9092921"/>
              <a:chOff x="9184050" y="596396"/>
              <a:chExt cx="8285349" cy="909292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184050" y="596396"/>
                <a:ext cx="8285349" cy="9092921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351712" y="2011799"/>
              <a:ext cx="7528780" cy="7528780"/>
              <a:chOff x="9351712" y="2011799"/>
              <a:chExt cx="7528780" cy="7528780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351712" y="2011799"/>
                <a:ext cx="7528780" cy="7528780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6057143" y="4116857"/>
            <a:ext cx="6171429" cy="2052000"/>
            <a:chOff x="6057143" y="4116857"/>
            <a:chExt cx="6171429" cy="205200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7143" y="4116857"/>
              <a:ext cx="6171429" cy="2052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095" y="-1291237"/>
            <a:ext cx="2366232" cy="6472189"/>
            <a:chOff x="838095" y="-1291237"/>
            <a:chExt cx="2366232" cy="64721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095" y="-1291237"/>
              <a:ext cx="2366232" cy="64721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3912" y="1529929"/>
            <a:ext cx="16627791" cy="10204891"/>
            <a:chOff x="583912" y="1529929"/>
            <a:chExt cx="16627791" cy="102048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912" y="1529929"/>
              <a:ext cx="16627791" cy="102048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95367" y="590476"/>
            <a:ext cx="6940283" cy="7394080"/>
            <a:chOff x="10795367" y="590476"/>
            <a:chExt cx="6940283" cy="739408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95367" y="590476"/>
              <a:ext cx="6940283" cy="739408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7041" y="5797954"/>
            <a:ext cx="8732810" cy="389841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8000" y="3435263"/>
            <a:ext cx="5674148" cy="21332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40275" y="2261772"/>
            <a:ext cx="6453328" cy="4888396"/>
            <a:chOff x="11040275" y="2261772"/>
            <a:chExt cx="6453328" cy="488839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40275" y="2261772"/>
              <a:ext cx="6453328" cy="48883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2021-06-21T19:37:20Z</dcterms:created>
  <dcterms:modified xsi:type="dcterms:W3CDTF">2021-06-21T19:37:20Z</dcterms:modified>
</cp:coreProperties>
</file>